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27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7724-C223-4066-8F27-6325676C37E6}" type="datetimeFigureOut">
              <a:rPr lang="en-US" smtClean="0"/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268E-5E36-43BA-A939-AC9D239C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14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7724-C223-4066-8F27-6325676C37E6}" type="datetimeFigureOut">
              <a:rPr lang="en-US" smtClean="0"/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268E-5E36-43BA-A939-AC9D239C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2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7724-C223-4066-8F27-6325676C37E6}" type="datetimeFigureOut">
              <a:rPr lang="en-US" smtClean="0"/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268E-5E36-43BA-A939-AC9D239C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7724-C223-4066-8F27-6325676C37E6}" type="datetimeFigureOut">
              <a:rPr lang="en-US" smtClean="0"/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268E-5E36-43BA-A939-AC9D239C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4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7724-C223-4066-8F27-6325676C37E6}" type="datetimeFigureOut">
              <a:rPr lang="en-US" smtClean="0"/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268E-5E36-43BA-A939-AC9D239C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5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7724-C223-4066-8F27-6325676C37E6}" type="datetimeFigureOut">
              <a:rPr lang="en-US" smtClean="0"/>
              <a:t>8/29/19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268E-5E36-43BA-A939-AC9D239C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67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7724-C223-4066-8F27-6325676C37E6}" type="datetimeFigureOut">
              <a:rPr lang="en-US" smtClean="0"/>
              <a:t>8/29/19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268E-5E36-43BA-A939-AC9D239C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8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7724-C223-4066-8F27-6325676C37E6}" type="datetimeFigureOut">
              <a:rPr lang="en-US" smtClean="0"/>
              <a:t>8/29/19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268E-5E36-43BA-A939-AC9D239C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81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7724-C223-4066-8F27-6325676C37E6}" type="datetimeFigureOut">
              <a:rPr lang="en-US" smtClean="0"/>
              <a:t>8/29/19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268E-5E36-43BA-A939-AC9D239C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9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7724-C223-4066-8F27-6325676C37E6}" type="datetimeFigureOut">
              <a:rPr lang="en-US" smtClean="0"/>
              <a:t>8/29/19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268E-5E36-43BA-A939-AC9D239C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4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7724-C223-4066-8F27-6325676C37E6}" type="datetimeFigureOut">
              <a:rPr lang="en-US" smtClean="0"/>
              <a:t>8/29/19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0268E-5E36-43BA-A939-AC9D239C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44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A7724-C223-4066-8F27-6325676C37E6}" type="datetimeFigureOut">
              <a:rPr lang="en-US" smtClean="0"/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0268E-5E36-43BA-A939-AC9D239C4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3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43850" y="1079343"/>
            <a:ext cx="6550863" cy="7934028"/>
          </a:xfrm>
          <a:prstGeom prst="rect">
            <a:avLst/>
          </a:prstGeom>
          <a:ln w="38100"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89200"/>
            <a:ext cx="6858000" cy="375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51" y="1079343"/>
            <a:ext cx="6352583" cy="29629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77" y="7245378"/>
            <a:ext cx="6242845" cy="17679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79" y="4038342"/>
            <a:ext cx="1714818" cy="30947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517" y="4038342"/>
            <a:ext cx="1714818" cy="309471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51002" y="4618002"/>
            <a:ext cx="146957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entury Gothic" panose="020B0502020202020204" pitchFamily="34" charset="0"/>
              </a:rPr>
              <a:t>Download the free Remind app and enter in this class code.</a:t>
            </a:r>
          </a:p>
          <a:p>
            <a:pPr algn="ctr"/>
            <a:endParaRPr lang="en-US" sz="1600" dirty="0">
              <a:latin typeface="Century Gothic" panose="020B0502020202020204" pitchFamily="34" charset="0"/>
            </a:endParaRPr>
          </a:p>
          <a:p>
            <a:pPr algn="ctr"/>
            <a:r>
              <a:rPr lang="en-US" sz="1600" b="1" dirty="0">
                <a:latin typeface="Century Gothic" panose="020B0502020202020204" pitchFamily="34" charset="0"/>
              </a:rPr>
              <a:t>@</a:t>
            </a:r>
            <a:r>
              <a:rPr lang="en-US" sz="1600" b="1" dirty="0" err="1">
                <a:latin typeface="Century Gothic" panose="020B0502020202020204" pitchFamily="34" charset="0"/>
              </a:rPr>
              <a:t>fettermank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47140" y="4802824"/>
            <a:ext cx="14695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entury Gothic" panose="020B0502020202020204" pitchFamily="34" charset="0"/>
              </a:rPr>
              <a:t>Send a text to </a:t>
            </a:r>
            <a:r>
              <a:rPr lang="en-US" sz="1600" b="1" dirty="0">
                <a:latin typeface="Century Gothic" panose="020B0502020202020204" pitchFamily="34" charset="0"/>
              </a:rPr>
              <a:t>81010 </a:t>
            </a:r>
            <a:r>
              <a:rPr lang="en-US" sz="1600" dirty="0">
                <a:latin typeface="Century Gothic" panose="020B0502020202020204" pitchFamily="34" charset="0"/>
              </a:rPr>
              <a:t>with the message</a:t>
            </a:r>
            <a:endParaRPr lang="en-US" sz="1600" b="1" dirty="0">
              <a:latin typeface="Century Gothic" panose="020B0502020202020204" pitchFamily="34" charset="0"/>
            </a:endParaRPr>
          </a:p>
          <a:p>
            <a:pPr algn="ctr"/>
            <a:endParaRPr lang="en-US" sz="1600" dirty="0">
              <a:latin typeface="Century Gothic" panose="020B0502020202020204" pitchFamily="34" charset="0"/>
            </a:endParaRPr>
          </a:p>
          <a:p>
            <a:pPr algn="ctr"/>
            <a:r>
              <a:rPr lang="en-US" sz="1600" b="1" dirty="0">
                <a:latin typeface="Century Gothic" panose="020B0502020202020204" pitchFamily="34" charset="0"/>
              </a:rPr>
              <a:t>@</a:t>
            </a:r>
            <a:r>
              <a:rPr lang="en-US" sz="1600" b="1" dirty="0" err="1">
                <a:latin typeface="Century Gothic" panose="020B0502020202020204" pitchFamily="34" charset="0"/>
              </a:rPr>
              <a:t>fettermank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092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24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Kristie Chavis</dc:creator>
  <cp:lastModifiedBy>Microsoft Office User</cp:lastModifiedBy>
  <cp:revision>6</cp:revision>
  <dcterms:created xsi:type="dcterms:W3CDTF">2015-08-04T00:35:04Z</dcterms:created>
  <dcterms:modified xsi:type="dcterms:W3CDTF">2019-08-30T02:49:03Z</dcterms:modified>
</cp:coreProperties>
</file>